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28" r:id="rId5"/>
    <p:sldId id="429" r:id="rId6"/>
    <p:sldId id="470" r:id="rId7"/>
    <p:sldId id="471" r:id="rId8"/>
    <p:sldId id="434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1600200" y="1331892"/>
            <a:ext cx="5943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divide a rectangle into equal columns?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77824" y="2743200"/>
            <a:ext cx="5200650" cy="19431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partition a rectangle into columns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  <a:r>
              <a:rPr lang="en-US" sz="3600" dirty="0"/>
              <a:t>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the word “partition” has the word “part” in it and that it means to cut into equal parts.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457200" y="2562880"/>
            <a:ext cx="81153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8000" dirty="0" smtClean="0">
                <a:solidFill>
                  <a:schemeClr val="accent5"/>
                </a:solidFill>
                <a:latin typeface="Orly's Font 2" pitchFamily="66" charset="0"/>
              </a:rPr>
              <a:t>partition</a:t>
            </a:r>
            <a:endParaRPr lang="en-US" sz="8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14550" y="2514600"/>
            <a:ext cx="2343150" cy="137171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It is often confused how to partition a rectangle into equal columns.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100" y="2514600"/>
            <a:ext cx="3314700" cy="217170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29200" y="2514600"/>
            <a:ext cx="3314700" cy="217170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371600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543300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828800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14400" y="2286000"/>
            <a:ext cx="3200400" cy="2628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914400" y="2286000"/>
            <a:ext cx="3086100" cy="2628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4457700" y="1982807"/>
            <a:ext cx="4457700" cy="3274993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5029200" y="2514600"/>
            <a:ext cx="0" cy="21717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343900" y="2514600"/>
            <a:ext cx="0" cy="21717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857875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686550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515225" y="2514600"/>
            <a:ext cx="0" cy="2171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01005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When we partition a rectangle into equal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columns,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columns are vertical across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the rectangle.</a:t>
            </a:r>
          </a:p>
        </p:txBody>
      </p:sp>
      <p:sp>
        <p:nvSpPr>
          <p:cNvPr id="2" name="Rectangle 1"/>
          <p:cNvSpPr/>
          <p:nvPr/>
        </p:nvSpPr>
        <p:spPr>
          <a:xfrm>
            <a:off x="1828800" y="2514600"/>
            <a:ext cx="5486400" cy="22860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28800" y="2514600"/>
            <a:ext cx="0" cy="22860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315200" y="2514600"/>
            <a:ext cx="0" cy="228600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0" y="2514600"/>
            <a:ext cx="0" cy="228600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Up-Down Arrow 8"/>
          <p:cNvSpPr/>
          <p:nvPr/>
        </p:nvSpPr>
        <p:spPr>
          <a:xfrm>
            <a:off x="1257300" y="2514600"/>
            <a:ext cx="342900" cy="2286000"/>
          </a:xfrm>
          <a:prstGeom prst="upDownArrow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628650" y="496318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vertical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28600" y="874693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a rectangle is divided into equal columns the partition lines have to be equally spaced.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8900" y="2857500"/>
            <a:ext cx="3886200" cy="2286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628900" y="2857500"/>
            <a:ext cx="0" cy="2286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515100" y="2857500"/>
            <a:ext cx="0" cy="2286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24300" y="2857500"/>
            <a:ext cx="0" cy="22860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19700" y="2857500"/>
            <a:ext cx="0" cy="22860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ft Brace 10"/>
          <p:cNvSpPr/>
          <p:nvPr/>
        </p:nvSpPr>
        <p:spPr>
          <a:xfrm rot="5400000">
            <a:off x="3105150" y="1924050"/>
            <a:ext cx="342900" cy="129540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 rot="5400000">
            <a:off x="4400550" y="1924050"/>
            <a:ext cx="342900" cy="129540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 rot="5400000">
            <a:off x="5695950" y="1924050"/>
            <a:ext cx="342900" cy="1295400"/>
          </a:xfrm>
          <a:prstGeom prst="leftBrac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Callout 15"/>
          <p:cNvSpPr/>
          <p:nvPr/>
        </p:nvSpPr>
        <p:spPr>
          <a:xfrm>
            <a:off x="114300" y="1943100"/>
            <a:ext cx="2286000" cy="26289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900" y="2312075"/>
            <a:ext cx="1844891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partition lines have to be the same distance apart for the columns to be equal.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 animBg="1"/>
      <p:bldP spid="11" grpId="0" animBg="1"/>
      <p:bldP spid="11" grpId="1" animBg="1"/>
      <p:bldP spid="14" grpId="0" animBg="1"/>
      <p:bldP spid="14" grpId="1" animBg="1"/>
      <p:bldP spid="15" grpId="0" animBg="1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914400" y="8746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we know that a rectangle is divided into equal columns?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57600" y="2286000"/>
            <a:ext cx="2743200" cy="33147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657600" y="2286000"/>
            <a:ext cx="0" cy="33147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400800" y="2286000"/>
            <a:ext cx="0" cy="33147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43400" y="2286000"/>
            <a:ext cx="0" cy="33147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029200" y="2286000"/>
            <a:ext cx="0" cy="33147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715000" y="2286000"/>
            <a:ext cx="0" cy="33147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Left Brace 12"/>
          <p:cNvSpPr/>
          <p:nvPr/>
        </p:nvSpPr>
        <p:spPr>
          <a:xfrm rot="5400000">
            <a:off x="5886450" y="1707266"/>
            <a:ext cx="342900" cy="6858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 rot="5400000">
            <a:off x="4514850" y="1707266"/>
            <a:ext cx="342900" cy="6858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 rot="5400000">
            <a:off x="5200650" y="1707266"/>
            <a:ext cx="342900" cy="6858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/>
          <p:cNvSpPr/>
          <p:nvPr/>
        </p:nvSpPr>
        <p:spPr>
          <a:xfrm rot="5400000">
            <a:off x="3829050" y="1708713"/>
            <a:ext cx="342900" cy="6858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Callout 16"/>
          <p:cNvSpPr/>
          <p:nvPr/>
        </p:nvSpPr>
        <p:spPr>
          <a:xfrm>
            <a:off x="228600" y="2286000"/>
            <a:ext cx="2971800" cy="19431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199" y="2743200"/>
            <a:ext cx="2524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Equal columns have to be the same size.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columns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dividing it into equal parts.</a:t>
            </a:r>
            <a:r>
              <a:rPr lang="en-US" sz="3600" dirty="0"/>
              <a:t>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6522</TotalTime>
  <Words>172</Words>
  <Application>Microsoft Office PowerPoint</Application>
  <PresentationFormat>On-screen Show (16:10)</PresentationFormat>
  <Paragraphs>20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271</cp:revision>
  <dcterms:created xsi:type="dcterms:W3CDTF">2011-06-12T17:04:43Z</dcterms:created>
  <dcterms:modified xsi:type="dcterms:W3CDTF">2015-06-07T14:38:40Z</dcterms:modified>
</cp:coreProperties>
</file>